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876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752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110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360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868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1/6/2016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931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1/6/2016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188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1/6/2016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59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1/6/2016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38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1/6/2016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105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1/6/2016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8299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011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latin typeface="Chiller" panose="04020404031007020602" pitchFamily="82" charset="0"/>
              </a:rPr>
              <a:t>Graphic </a:t>
            </a:r>
            <a:r>
              <a:rPr lang="en-US" dirty="0" smtClean="0">
                <a:latin typeface="Chiller" panose="04020404031007020602" pitchFamily="82" charset="0"/>
              </a:rPr>
              <a:t>Design Institute</a:t>
            </a:r>
            <a:endParaRPr lang="en-US" dirty="0">
              <a:latin typeface="Chiller" panose="040204040310070206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10290048" cy="1645920"/>
          </a:xfrm>
        </p:spPr>
        <p:txBody>
          <a:bodyPr/>
          <a:lstStyle/>
          <a:p>
            <a:r>
              <a:rPr lang="en-US" dirty="0" smtClean="0">
                <a:latin typeface="Informal Roman" panose="030604020304060B0204" pitchFamily="66" charset="0"/>
              </a:rPr>
              <a:t>Professional Designs to Enhance Your Professional Image</a:t>
            </a:r>
            <a:endParaRPr lang="en-US" dirty="0">
              <a:latin typeface="Informal Roman" panose="030604020304060B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722721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71101"/>
      </a:dk2>
      <a:lt2>
        <a:srgbClr val="E7E8E2"/>
      </a:lt2>
      <a:accent1>
        <a:srgbClr val="A6B727"/>
      </a:accent1>
      <a:accent2>
        <a:srgbClr val="F04304"/>
      </a:accent2>
      <a:accent3>
        <a:srgbClr val="EF8606"/>
      </a:accent3>
      <a:accent4>
        <a:srgbClr val="F2C100"/>
      </a:accent4>
      <a:accent5>
        <a:srgbClr val="A65001"/>
      </a:accent5>
      <a:accent6>
        <a:srgbClr val="BA9585"/>
      </a:accent6>
      <a:hlink>
        <a:srgbClr val="00B0F0"/>
      </a:hlink>
      <a:folHlink>
        <a:srgbClr val="7F7F7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A8A2BB7-7C5E-4EB2-B1F1-CFFF0F57E77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TC103457491[[fn=Metropolitan]]</Template>
  <TotalTime>4</TotalTime>
  <Words>10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 Light</vt:lpstr>
      <vt:lpstr>Chiller</vt:lpstr>
      <vt:lpstr>Informal Roman</vt:lpstr>
      <vt:lpstr>Metropolitan</vt:lpstr>
      <vt:lpstr>Graphic Design Institute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Graphic Design Institute</dc:title>
  <dc:creator>Office User</dc:creator>
  <cp:lastModifiedBy>Mary Lemons</cp:lastModifiedBy>
  <cp:revision>2</cp:revision>
  <dcterms:created xsi:type="dcterms:W3CDTF">2013-01-14T20:40:52Z</dcterms:created>
  <dcterms:modified xsi:type="dcterms:W3CDTF">2016-01-06T21:01:42Z</dcterms:modified>
</cp:coreProperties>
</file>