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87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75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10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6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6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3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8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5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10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1/6/2016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29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01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latin typeface="Chiller" panose="04020404031007020602" pitchFamily="82" charset="0"/>
              </a:rPr>
              <a:t>Graphic </a:t>
            </a:r>
            <a:r>
              <a:rPr lang="en-US" dirty="0" smtClean="0">
                <a:latin typeface="Chiller" panose="04020404031007020602" pitchFamily="82" charset="0"/>
              </a:rPr>
              <a:t>Design Institute</a:t>
            </a:r>
            <a:endParaRPr lang="en-US" dirty="0">
              <a:latin typeface="Chiller" panose="040204040310070206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10290048" cy="1645920"/>
          </a:xfrm>
        </p:spPr>
        <p:txBody>
          <a:bodyPr/>
          <a:lstStyle/>
          <a:p>
            <a:r>
              <a:rPr lang="en-US" dirty="0" smtClean="0">
                <a:latin typeface="Informal Roman" panose="030604020304060B0204" pitchFamily="66" charset="0"/>
              </a:rPr>
              <a:t>Professional Designs to Enhance Your Professional Image</a:t>
            </a:r>
            <a:endParaRPr lang="en-US" dirty="0"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72272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4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Chiller</vt:lpstr>
      <vt:lpstr>Informal Roman</vt:lpstr>
      <vt:lpstr>Metropolitan</vt:lpstr>
      <vt:lpstr>Graphic Design Institute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Design Institute</dc:title>
  <dc:creator>Office User</dc:creator>
  <cp:lastModifiedBy>Mary Lemons</cp:lastModifiedBy>
  <cp:revision>2</cp:revision>
  <dcterms:created xsi:type="dcterms:W3CDTF">2013-01-14T20:40:52Z</dcterms:created>
  <dcterms:modified xsi:type="dcterms:W3CDTF">2016-01-06T21:01:42Z</dcterms:modified>
</cp:coreProperties>
</file>